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2" autoAdjust="0"/>
    <p:restoredTop sz="73082" autoAdjust="0"/>
  </p:normalViewPr>
  <p:slideViewPr>
    <p:cSldViewPr snapToGrid="0">
      <p:cViewPr varScale="1">
        <p:scale>
          <a:sx n="66" d="100"/>
          <a:sy n="66" d="100"/>
        </p:scale>
        <p:origin x="54" y="32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calc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7/12/2018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jpeg"/><Relationship Id="rId21" Type="http://schemas.openxmlformats.org/officeDocument/2006/relationships/image" Target="../media/image33.png"/><Relationship Id="rId7" Type="http://schemas.openxmlformats.org/officeDocument/2006/relationships/image" Target="../media/image19.sv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3" Type="http://schemas.openxmlformats.org/officeDocument/2006/relationships/image" Target="../media/image15.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45.svg"/><Relationship Id="rId5" Type="http://schemas.openxmlformats.org/officeDocument/2006/relationships/image" Target="../media/image43.svg"/><Relationship Id="rId15" Type="http://schemas.openxmlformats.org/officeDocument/2006/relationships/image" Target="../media/image47.sv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36.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3" Type="http://schemas.openxmlformats.org/officeDocument/2006/relationships/image" Target="../media/image15.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47.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36.sv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4.svg"/><Relationship Id="rId12"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3.png"/><Relationship Id="rId11" Type="http://schemas.openxmlformats.org/officeDocument/2006/relationships/image" Target="../media/image43.svg"/><Relationship Id="rId5" Type="http://schemas.openxmlformats.org/officeDocument/2006/relationships/image" Target="../media/image52.svg"/><Relationship Id="rId10" Type="http://schemas.openxmlformats.org/officeDocument/2006/relationships/image" Target="../media/image42.png"/><Relationship Id="rId4" Type="http://schemas.openxmlformats.org/officeDocument/2006/relationships/image" Target="../media/image51.png"/><Relationship Id="rId9"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86297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07215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This whiteboard design session will look at the process of migrating workloads to Azure. You will leave with the information needed to develop a solid migration plan to keep mission-critical apps and data protected as your customers transition and modernize their application, data, and infrastructure environment.</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6611" y="1686565"/>
            <a:ext cx="525313" cy="484239"/>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567786" y="3239315"/>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IaaS VMs</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5540" y="4004059"/>
            <a:ext cx="552612" cy="509403"/>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3"/>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485364" y="5579046"/>
            <a:ext cx="1648952" cy="677108"/>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PostgreSQL/MySQL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IaaS VMs</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0833" y="2409353"/>
            <a:ext cx="672848" cy="563314"/>
          </a:xfrm>
          <a:prstGeom prst="rect">
            <a:avLst/>
          </a:prstGeom>
        </p:spPr>
      </p:pic>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1"/>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485363" y="3653577"/>
            <a:ext cx="1655149"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485363" y="2396215"/>
            <a:ext cx="163979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463815" y="4693913"/>
            <a:ext cx="1670501"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pic>
        <p:nvPicPr>
          <p:cNvPr id="7" name="Picture 6">
            <a:extLst>
              <a:ext uri="{FF2B5EF4-FFF2-40B4-BE49-F238E27FC236}">
                <a16:creationId xmlns:a16="http://schemas.microsoft.com/office/drawing/2014/main" id="{09B8BD90-1E64-46EE-AA29-11D2D2726686}"/>
              </a:ext>
            </a:extLst>
          </p:cNvPr>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10076611" y="2779417"/>
            <a:ext cx="541541" cy="541541"/>
          </a:xfrm>
          <a:prstGeom prst="rect">
            <a:avLst/>
          </a:prstGeom>
        </p:spPr>
      </p:pic>
      <p:pic>
        <p:nvPicPr>
          <p:cNvPr id="58" name="Picture 57">
            <a:extLst>
              <a:ext uri="{FF2B5EF4-FFF2-40B4-BE49-F238E27FC236}">
                <a16:creationId xmlns:a16="http://schemas.microsoft.com/office/drawing/2014/main" id="{0B587D50-519D-4511-B9DD-7C02E0F83E5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46443" y="5078884"/>
            <a:ext cx="605761" cy="560625"/>
          </a:xfrm>
          <a:prstGeom prst="rect">
            <a:avLst/>
          </a:prstGeom>
        </p:spPr>
      </p:pic>
      <p:pic>
        <p:nvPicPr>
          <p:cNvPr id="60" name="Picture 59">
            <a:extLst>
              <a:ext uri="{FF2B5EF4-FFF2-40B4-BE49-F238E27FC236}">
                <a16:creationId xmlns:a16="http://schemas.microsoft.com/office/drawing/2014/main" id="{0EA05036-9D01-46D4-9A1E-390DCF0CBA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77942" y="5078883"/>
            <a:ext cx="624644" cy="578101"/>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D0E40B5E-DCE7-4563-884C-2486DA2DE8E7}"/>
              </a:ext>
            </a:extLst>
          </p:cNvPr>
          <p:cNvPicPr>
            <a:picLocks noChangeAspect="1"/>
          </p:cNvPicPr>
          <p:nvPr/>
        </p:nvPicPr>
        <p:blipFill>
          <a:blip r:embed="rId3"/>
          <a:stretch>
            <a:fillRect/>
          </a:stretch>
        </p:blipFill>
        <p:spPr>
          <a:xfrm>
            <a:off x="7723413" y="1189175"/>
            <a:ext cx="3917043" cy="512013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18629</TotalTime>
  <Words>3673</Words>
  <Application>Microsoft Office PowerPoint</Application>
  <PresentationFormat>Widescreen</PresentationFormat>
  <Paragraphs>468</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Dawnmarie DesJardins (GP Strategies Corporation)</cp:lastModifiedBy>
  <cp:revision>538</cp:revision>
  <dcterms:created xsi:type="dcterms:W3CDTF">2016-01-21T23:17:09Z</dcterms:created>
  <dcterms:modified xsi:type="dcterms:W3CDTF">2018-07-12T21:32:28Z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